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78" r:id="rId1"/>
  </p:sldMasterIdLst>
  <p:notesMasterIdLst>
    <p:notesMasterId r:id="rId25"/>
  </p:notesMasterIdLst>
  <p:sldIdLst>
    <p:sldId id="256" r:id="rId2"/>
    <p:sldId id="274" r:id="rId3"/>
    <p:sldId id="261" r:id="rId4"/>
    <p:sldId id="276" r:id="rId5"/>
    <p:sldId id="262"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71" r:id="rId22"/>
    <p:sldId id="272" r:id="rId23"/>
    <p:sldId id="273" r:id="rId24"/>
  </p:sldIdLst>
  <p:sldSz cx="9144000" cy="5143500" type="screen16x9"/>
  <p:notesSz cx="6858000" cy="9144000"/>
  <p:embeddedFontLst>
    <p:embeddedFont>
      <p:font typeface="Century Gothic" panose="020B0502020202020204" pitchFamily="34" charset="0"/>
      <p:regular r:id="rId26"/>
      <p:bold r:id="rId27"/>
      <p:italic r:id="rId28"/>
      <p:boldItalic r:id="rId29"/>
    </p:embeddedFont>
    <p:embeddedFont>
      <p:font typeface="Comic Sans MS" panose="030F0702030302020204" pitchFamily="66" charset="0"/>
      <p:regular r:id="rId30"/>
      <p:bold r:id="rId31"/>
      <p:italic r:id="rId32"/>
      <p:boldItalic r:id="rId33"/>
    </p:embeddedFont>
    <p:embeddedFont>
      <p:font typeface="Forte" panose="03060902040502070203" pitchFamily="66" charset="0"/>
      <p:regular r:id="rId34"/>
    </p:embeddedFont>
    <p:embeddedFont>
      <p:font typeface="Palatino Linotype" panose="02040502050505030304" pitchFamily="18"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324E1-F93C-4ECA-8DA8-F503B108973F}" v="6" dt="2021-11-10T17:59:48.173"/>
    <p1510:client id="{2A117AD6-7442-4E0E-8980-10DFECF8CE08}" v="708" dt="2021-11-10T14:25:30.1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42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42291345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4229134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42291345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42291345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42291345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2291345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42291345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42291345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2291345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42291345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2291345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2291345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168D3FBE-AEDE-47EB-B9CF-41D0EA80EFB5}" type="datetimeFigureOut">
              <a:rPr lang="en-IN" smtClean="0"/>
              <a:t>29-11-2021</a:t>
            </a:fld>
            <a:endParaRPr lang="en-IN" dirty="0"/>
          </a:p>
        </p:txBody>
      </p:sp>
      <p:sp>
        <p:nvSpPr>
          <p:cNvPr id="5" name="Footer Placeholder 4"/>
          <p:cNvSpPr>
            <a:spLocks noGrp="1"/>
          </p:cNvSpPr>
          <p:nvPr>
            <p:ph type="ftr" sz="quarter" idx="11"/>
          </p:nvPr>
        </p:nvSpPr>
        <p:spPr>
          <a:xfrm>
            <a:off x="1028700" y="3242884"/>
            <a:ext cx="4800600" cy="273844"/>
          </a:xfrm>
        </p:spPr>
        <p:txBody>
          <a:bodyPr/>
          <a:lstStyle/>
          <a:p>
            <a:endParaRPr lang="en-IN" dirty="0"/>
          </a:p>
        </p:txBody>
      </p:sp>
      <p:sp>
        <p:nvSpPr>
          <p:cNvPr id="6" name="Slide Number Placeholder 5"/>
          <p:cNvSpPr>
            <a:spLocks noGrp="1"/>
          </p:cNvSpPr>
          <p:nvPr>
            <p:ph type="sldNum" sz="quarter" idx="12"/>
          </p:nvPr>
        </p:nvSpPr>
        <p:spPr>
          <a:xfrm>
            <a:off x="6057900" y="1073150"/>
            <a:ext cx="2057400"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4301237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002041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a:xfrm>
            <a:off x="514350" y="284956"/>
            <a:ext cx="5243619" cy="273844"/>
          </a:xfrm>
        </p:spPr>
        <p:txBody>
          <a:bodyPr/>
          <a:lstStyle/>
          <a:p>
            <a:endParaRPr lang="en-IN"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26684851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a:xfrm>
            <a:off x="514350" y="284956"/>
            <a:ext cx="5243619" cy="273844"/>
          </a:xfrm>
        </p:spPr>
        <p:txBody>
          <a:bodyPr/>
          <a:lstStyle/>
          <a:p>
            <a:endParaRPr lang="en-IN"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5542970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a:xfrm>
            <a:off x="514350" y="284163"/>
            <a:ext cx="5243619" cy="273844"/>
          </a:xfrm>
        </p:spPr>
        <p:txBody>
          <a:bodyPr/>
          <a:lstStyle/>
          <a:p>
            <a:endParaRPr lang="en-IN"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9190021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4296179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8087982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108513277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168D3FBE-AEDE-47EB-B9CF-41D0EA80EFB5}" type="datetimeFigureOut">
              <a:rPr lang="en-IN" smtClean="0"/>
              <a:t>29-11-2021</a:t>
            </a:fld>
            <a:endParaRPr lang="en-IN" dirty="0"/>
          </a:p>
        </p:txBody>
      </p:sp>
      <p:sp>
        <p:nvSpPr>
          <p:cNvPr id="5" name="Footer Placeholder 4"/>
          <p:cNvSpPr>
            <a:spLocks noGrp="1"/>
          </p:cNvSpPr>
          <p:nvPr>
            <p:ph type="ftr" sz="quarter" idx="11"/>
          </p:nvPr>
        </p:nvSpPr>
        <p:spPr>
          <a:xfrm>
            <a:off x="514350" y="285750"/>
            <a:ext cx="5243619" cy="273844"/>
          </a:xfrm>
        </p:spPr>
        <p:txBody>
          <a:bodyPr/>
          <a:lstStyle/>
          <a:p>
            <a:endParaRPr lang="en-IN"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7398823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extLst>
      <p:ext uri="{BB962C8B-B14F-4D97-AF65-F5344CB8AC3E}">
        <p14:creationId xmlns:p14="http://schemas.microsoft.com/office/powerpoint/2010/main" val="194077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5603042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168D3FBE-AEDE-47EB-B9CF-41D0EA80EFB5}" type="datetimeFigureOut">
              <a:rPr lang="en-IN" smtClean="0"/>
              <a:t>29-11-2021</a:t>
            </a:fld>
            <a:endParaRPr lang="en-IN" dirty="0"/>
          </a:p>
        </p:txBody>
      </p:sp>
      <p:sp>
        <p:nvSpPr>
          <p:cNvPr id="5" name="Footer Placeholder 4"/>
          <p:cNvSpPr>
            <a:spLocks noGrp="1"/>
          </p:cNvSpPr>
          <p:nvPr>
            <p:ph type="ftr" sz="quarter" idx="11"/>
          </p:nvPr>
        </p:nvSpPr>
        <p:spPr>
          <a:xfrm>
            <a:off x="514350" y="285751"/>
            <a:ext cx="5243619" cy="273049"/>
          </a:xfrm>
        </p:spPr>
        <p:txBody>
          <a:bodyPr/>
          <a:lstStyle/>
          <a:p>
            <a:endParaRPr lang="en-IN"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5975083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10480513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35295681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40290255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248240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12698149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8D3FBE-AEDE-47EB-B9CF-41D0EA80EFB5}" type="datetimeFigureOut">
              <a:rPr lang="en-IN" smtClean="0"/>
              <a:t>29-11-2021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13589167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168D3FBE-AEDE-47EB-B9CF-41D0EA80EFB5}" type="datetimeFigureOut">
              <a:rPr lang="en-IN" smtClean="0"/>
              <a:t>29-11-2021</a:t>
            </a:fld>
            <a:endParaRPr lang="en-IN" dirty="0"/>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extLst>
      <p:ext uri="{BB962C8B-B14F-4D97-AF65-F5344CB8AC3E}">
        <p14:creationId xmlns:p14="http://schemas.microsoft.com/office/powerpoint/2010/main" val="2609357921"/>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Lst>
  <p:hf sldNum="0" hdr="0" ftr="0" dt="0"/>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beta-labs.in/"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youtube.com/" TargetMode="External"/><Relationship Id="rId4" Type="http://schemas.openxmlformats.org/officeDocument/2006/relationships/hyperlink" Target="https://www.w3schools.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pic>
        <p:nvPicPr>
          <p:cNvPr id="90" name="Picture 89">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pic>
        <p:nvPicPr>
          <p:cNvPr id="92" name="Picture 91">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useBgFill="1">
        <p:nvSpPr>
          <p:cNvPr id="94" name="Rectangle 93">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85" name="Google Shape;85;p13"/>
          <p:cNvSpPr txBox="1">
            <a:spLocks noGrp="1"/>
          </p:cNvSpPr>
          <p:nvPr>
            <p:ph type="title"/>
          </p:nvPr>
        </p:nvSpPr>
        <p:spPr>
          <a:xfrm>
            <a:off x="3732021" y="723901"/>
            <a:ext cx="4628207" cy="1649186"/>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4400" dirty="0">
                <a:effectLst>
                  <a:outerShdw blurRad="38100" dist="38100" dir="2700000" algn="tl">
                    <a:srgbClr val="000000">
                      <a:alpha val="43137"/>
                    </a:srgbClr>
                  </a:outerShdw>
                </a:effectLst>
                <a:latin typeface="Forte" panose="03060902040502070203" pitchFamily="66" charset="0"/>
              </a:rPr>
              <a:t>Wordsmith</a:t>
            </a:r>
          </a:p>
        </p:txBody>
      </p:sp>
      <p:cxnSp>
        <p:nvCxnSpPr>
          <p:cNvPr id="98" name="Straight Connector 97">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215945"/>
            <a:ext cx="0" cy="22631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Diagram, engineering drawing&#10;&#10;Description automatically generated">
            <a:extLst>
              <a:ext uri="{FF2B5EF4-FFF2-40B4-BE49-F238E27FC236}">
                <a16:creationId xmlns:a16="http://schemas.microsoft.com/office/drawing/2014/main" id="{BA43D7EB-62F4-4291-B8F8-21542A1D6324}"/>
              </a:ext>
            </a:extLst>
          </p:cNvPr>
          <p:cNvPicPr>
            <a:picLocks noChangeAspect="1"/>
          </p:cNvPicPr>
          <p:nvPr/>
        </p:nvPicPr>
        <p:blipFill>
          <a:blip r:embed="rId5">
            <a:alphaModFix/>
          </a:blip>
          <a:stretch>
            <a:fillRect/>
          </a:stretch>
        </p:blipFill>
        <p:spPr>
          <a:xfrm>
            <a:off x="783772" y="1451886"/>
            <a:ext cx="2162175" cy="1876425"/>
          </a:xfrm>
          <a:prstGeom prst="rect">
            <a:avLst/>
          </a:prstGeom>
        </p:spPr>
      </p:pic>
      <p:sp>
        <p:nvSpPr>
          <p:cNvPr id="5" name="TextBox 4">
            <a:extLst>
              <a:ext uri="{FF2B5EF4-FFF2-40B4-BE49-F238E27FC236}">
                <a16:creationId xmlns:a16="http://schemas.microsoft.com/office/drawing/2014/main" id="{6099BD7F-C464-43B6-8E90-F2225803DB32}"/>
              </a:ext>
            </a:extLst>
          </p:cNvPr>
          <p:cNvSpPr txBox="1"/>
          <p:nvPr/>
        </p:nvSpPr>
        <p:spPr>
          <a:xfrm>
            <a:off x="4107542" y="2534660"/>
            <a:ext cx="4027697" cy="646331"/>
          </a:xfrm>
          <a:prstGeom prst="rect">
            <a:avLst/>
          </a:prstGeom>
          <a:noFill/>
        </p:spPr>
        <p:txBody>
          <a:bodyPr wrap="square" rtlCol="0">
            <a:spAutoFit/>
          </a:bodyPr>
          <a:lstStyle/>
          <a:p>
            <a:r>
              <a:rPr lang="en-US" dirty="0"/>
              <a:t>Presented by- Kashish Sharma  Submitted to – Mr. Kunal Goyal</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0B844E9-024A-41BF-9BBB-12CCD198401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46478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22A5251-6771-4E14-AD79-1BA1AC61BC2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2294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62E208D-4CA5-46EF-9067-71826D313E6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2783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934629F4-1148-47D0-9513-89FCD14F7E02}"/>
              </a:ext>
            </a:extLst>
          </p:cNvPr>
          <p:cNvPicPr>
            <a:picLocks noChangeAspect="1"/>
          </p:cNvPicPr>
          <p:nvPr/>
        </p:nvPicPr>
        <p:blipFill rotWithShape="1">
          <a:blip r:embed="rId2"/>
          <a:srcRect/>
          <a:stretch/>
        </p:blipFill>
        <p:spPr>
          <a:xfrm>
            <a:off x="0" y="0"/>
            <a:ext cx="9144000" cy="5143500"/>
          </a:xfrm>
          <a:prstGeom prst="rect">
            <a:avLst/>
          </a:prstGeom>
        </p:spPr>
      </p:pic>
    </p:spTree>
    <p:extLst>
      <p:ext uri="{BB962C8B-B14F-4D97-AF65-F5344CB8AC3E}">
        <p14:creationId xmlns:p14="http://schemas.microsoft.com/office/powerpoint/2010/main" val="229741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E09AF02-A7B0-41B0-A6DE-4FE97313DD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1777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9B382A2-F07E-4E7D-A014-0A2955CB5EA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148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capture&#10;&#10;Description automatically generated with low confidence">
            <a:extLst>
              <a:ext uri="{FF2B5EF4-FFF2-40B4-BE49-F238E27FC236}">
                <a16:creationId xmlns:a16="http://schemas.microsoft.com/office/drawing/2014/main" id="{7CB42F8E-45A4-4061-B7B5-22B52F96DA3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93251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F12407AD-8131-4FD9-9DBF-B0AB6BF3C49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6124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mushrooms&#10;&#10;Description automatically generated with low confidence">
            <a:extLst>
              <a:ext uri="{FF2B5EF4-FFF2-40B4-BE49-F238E27FC236}">
                <a16:creationId xmlns:a16="http://schemas.microsoft.com/office/drawing/2014/main" id="{298869D1-5E3E-4C28-93C6-7DDB95CE83E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299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A949362C-3329-4544-8C77-E9BC0B35F4B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79850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C4F2-CD6C-45C9-A666-D6DF46BF3ED4}"/>
              </a:ext>
            </a:extLst>
          </p:cNvPr>
          <p:cNvSpPr>
            <a:spLocks noGrp="1"/>
          </p:cNvSpPr>
          <p:nvPr>
            <p:ph type="title"/>
          </p:nvPr>
        </p:nvSpPr>
        <p:spPr/>
        <p:txBody>
          <a:bodyPr/>
          <a:lstStyle/>
          <a:p>
            <a:pPr algn="ctr"/>
            <a:r>
              <a:rPr lang="en-US" sz="4000" i="1" dirty="0">
                <a:solidFill>
                  <a:srgbClr val="66FF33"/>
                </a:solidFill>
                <a:effectLst>
                  <a:outerShdw blurRad="38100" dist="38100" dir="2700000" algn="tl">
                    <a:srgbClr val="000000">
                      <a:alpha val="43137"/>
                    </a:srgbClr>
                  </a:outerShdw>
                </a:effectLst>
                <a:latin typeface="Palatino Linotype" panose="02040502050505030304" pitchFamily="18" charset="0"/>
              </a:rPr>
              <a:t>Introduction</a:t>
            </a:r>
            <a:endParaRPr lang="en-IN" sz="4000" i="1" dirty="0">
              <a:solidFill>
                <a:srgbClr val="66FF33"/>
              </a:solidFill>
              <a:effectLst>
                <a:outerShdw blurRad="38100" dist="38100" dir="2700000" algn="tl">
                  <a:srgbClr val="000000">
                    <a:alpha val="43137"/>
                  </a:srgbClr>
                </a:outerShdw>
              </a:effectLst>
              <a:latin typeface="Palatino Linotype" panose="02040502050505030304" pitchFamily="18" charset="0"/>
            </a:endParaRPr>
          </a:p>
        </p:txBody>
      </p:sp>
      <p:sp>
        <p:nvSpPr>
          <p:cNvPr id="3" name="Text Placeholder 2">
            <a:extLst>
              <a:ext uri="{FF2B5EF4-FFF2-40B4-BE49-F238E27FC236}">
                <a16:creationId xmlns:a16="http://schemas.microsoft.com/office/drawing/2014/main" id="{8DD2DA52-0D18-4045-8155-695B91AA2DDA}"/>
              </a:ext>
            </a:extLst>
          </p:cNvPr>
          <p:cNvSpPr>
            <a:spLocks noGrp="1"/>
          </p:cNvSpPr>
          <p:nvPr>
            <p:ph type="body" idx="1"/>
          </p:nvPr>
        </p:nvSpPr>
        <p:spPr>
          <a:xfrm>
            <a:off x="311700" y="1229874"/>
            <a:ext cx="8520600" cy="3503625"/>
          </a:xfrm>
        </p:spPr>
        <p:txBody>
          <a:bodyPr/>
          <a:lstStyle/>
          <a:p>
            <a:pPr algn="l">
              <a:buFont typeface="Wingdings" panose="05000000000000000000" pitchFamily="2" charset="2"/>
              <a:buChar char="q"/>
            </a:pPr>
            <a:r>
              <a:rPr lang="en-US" sz="1600" dirty="0"/>
              <a:t>The world where we live now is facing more issues related to career choices and being alone due to the pandemic that we are facing. Pursuing your passion or dreams, especially when they are not exciting your family, is a difficult choice to make.</a:t>
            </a:r>
          </a:p>
          <a:p>
            <a:pPr algn="l">
              <a:buFont typeface="Wingdings" panose="05000000000000000000" pitchFamily="2" charset="2"/>
              <a:buChar char="q"/>
            </a:pPr>
            <a:endParaRPr lang="en-US" sz="1600" dirty="0">
              <a:solidFill>
                <a:schemeClr val="accent3">
                  <a:lumMod val="50000"/>
                </a:schemeClr>
              </a:solidFill>
              <a:effectLst>
                <a:outerShdw blurRad="38100" dist="38100" dir="2700000" algn="tl">
                  <a:srgbClr val="000000">
                    <a:alpha val="43137"/>
                  </a:srgbClr>
                </a:outerShdw>
              </a:effectLst>
              <a:latin typeface="Roboto" panose="020B0604020202020204" charset="0"/>
            </a:endParaRPr>
          </a:p>
          <a:p>
            <a:pPr algn="l">
              <a:buFont typeface="Wingdings" panose="05000000000000000000" pitchFamily="2" charset="2"/>
              <a:buChar char="q"/>
            </a:pPr>
            <a:r>
              <a:rPr lang="en-US" dirty="0"/>
              <a:t>This project is built as an initiative for the comfort of the people who loves to write but due to their involvement other things like household, job and business have lost their interest.</a:t>
            </a:r>
          </a:p>
          <a:p>
            <a:pPr algn="l">
              <a:buFont typeface="Wingdings" panose="05000000000000000000" pitchFamily="2" charset="2"/>
              <a:buChar char="q"/>
            </a:pPr>
            <a:endParaRPr lang="en-US" dirty="0"/>
          </a:p>
          <a:p>
            <a:pPr algn="l">
              <a:buFont typeface="Wingdings" panose="05000000000000000000" pitchFamily="2" charset="2"/>
              <a:buChar char="q"/>
            </a:pPr>
            <a:r>
              <a:rPr lang="en-US" dirty="0"/>
              <a:t>In this world of pandemic, people are suffering a lot due to the loss of their dear ones, financial crisis or depression; this project will help them get indulged in an activity they love to escape out from their problems for some time and have some me time</a:t>
            </a:r>
            <a:endParaRPr lang="en-IN" dirty="0"/>
          </a:p>
        </p:txBody>
      </p:sp>
    </p:spTree>
    <p:extLst>
      <p:ext uri="{BB962C8B-B14F-4D97-AF65-F5344CB8AC3E}">
        <p14:creationId xmlns:p14="http://schemas.microsoft.com/office/powerpoint/2010/main" val="937083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medium confidence">
            <a:extLst>
              <a:ext uri="{FF2B5EF4-FFF2-40B4-BE49-F238E27FC236}">
                <a16:creationId xmlns:a16="http://schemas.microsoft.com/office/drawing/2014/main" id="{A489EC8F-8FB3-4A03-A57B-58BC2FD2601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4260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i="1" dirty="0">
                <a:effectLst>
                  <a:outerShdw blurRad="38100" dist="38100" dir="2700000" algn="tl">
                    <a:srgbClr val="000000">
                      <a:alpha val="43137"/>
                    </a:srgbClr>
                  </a:outerShdw>
                </a:effectLst>
                <a:latin typeface="Palatino Linotype" panose="02040502050505030304" pitchFamily="18" charset="0"/>
              </a:rPr>
              <a:t>Conclusion</a:t>
            </a:r>
            <a:endParaRPr sz="4000" i="1" dirty="0">
              <a:effectLst>
                <a:outerShdw blurRad="38100" dist="38100" dir="2700000" algn="tl">
                  <a:srgbClr val="000000">
                    <a:alpha val="43137"/>
                  </a:srgbClr>
                </a:outerShdw>
              </a:effectLst>
              <a:latin typeface="Palatino Linotype" panose="02040502050505030304" pitchFamily="18" charset="0"/>
            </a:endParaRPr>
          </a:p>
          <a:p>
            <a:pPr marL="0" lvl="0" indent="0" algn="l" rtl="0">
              <a:spcBef>
                <a:spcPts val="0"/>
              </a:spcBef>
              <a:spcAft>
                <a:spcPts val="0"/>
              </a:spcAft>
              <a:buNone/>
            </a:pPr>
            <a:endParaRPr dirty="0"/>
          </a:p>
        </p:txBody>
      </p:sp>
      <p:sp>
        <p:nvSpPr>
          <p:cNvPr id="174" name="Google Shape;174;p2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Aft>
                <a:spcPts val="1600"/>
              </a:spcAft>
              <a:buNone/>
            </a:pPr>
            <a:r>
              <a:rPr lang="en-GB" dirty="0"/>
              <a:t> </a:t>
            </a:r>
            <a:r>
              <a:rPr lang="en-US" sz="2400" dirty="0"/>
              <a:t>In the recent years, I have realized writing has been so monotonous on notepad and word. So, to bring some excitement while writing your content was the whole motivation behind creating this website.</a:t>
            </a:r>
          </a:p>
          <a:p>
            <a:pPr marL="0" lvl="0" indent="0">
              <a:spcAft>
                <a:spcPts val="1600"/>
              </a:spcAft>
              <a:buNone/>
            </a:pPr>
            <a:r>
              <a:rPr lang="en-US" sz="2400" dirty="0"/>
              <a:t>we need to have a place to keep the resources for areas of our interest so I thought of developing a website which could provide people with their work at one place.</a:t>
            </a:r>
            <a:endParaRPr sz="2400" dirty="0">
              <a:solidFill>
                <a:schemeClr val="accent4">
                  <a:lumMod val="50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1000"/>
                                        <p:tgtEl>
                                          <p:spTgt spid="173"/>
                                        </p:tgtEl>
                                        <p:attrNameLst>
                                          <p:attrName>ppt_w</p:attrName>
                                        </p:attrNameLst>
                                      </p:cBhvr>
                                      <p:tavLst>
                                        <p:tav tm="0">
                                          <p:val>
                                            <p:strVal val="0"/>
                                          </p:val>
                                        </p:tav>
                                        <p:tav tm="100000">
                                          <p:val>
                                            <p:strVal val="#ppt_w"/>
                                          </p:val>
                                        </p:tav>
                                      </p:tavLst>
                                    </p:anim>
                                    <p:anim calcmode="lin" valueType="num">
                                      <p:cBhvr additive="base">
                                        <p:cTn id="8" dur="1000"/>
                                        <p:tgtEl>
                                          <p:spTgt spid="17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74">
                                            <p:txEl>
                                              <p:pRg st="0" end="0"/>
                                            </p:txEl>
                                          </p:spTgt>
                                        </p:tgtEl>
                                        <p:attrNameLst>
                                          <p:attrName>style.visibility</p:attrName>
                                        </p:attrNameLst>
                                      </p:cBhvr>
                                      <p:to>
                                        <p:strVal val="visible"/>
                                      </p:to>
                                    </p:set>
                                    <p:anim calcmode="lin" valueType="num">
                                      <p:cBhvr additive="base">
                                        <p:cTn id="13" dur="1000"/>
                                        <p:tgtEl>
                                          <p:spTgt spid="174">
                                            <p:txEl>
                                              <p:pRg st="0" end="0"/>
                                            </p:txEl>
                                          </p:spTgt>
                                        </p:tgtEl>
                                        <p:attrNameLst>
                                          <p:attrName>ppt_w</p:attrName>
                                        </p:attrNameLst>
                                      </p:cBhvr>
                                      <p:tavLst>
                                        <p:tav tm="0">
                                          <p:val>
                                            <p:strVal val="0"/>
                                          </p:val>
                                        </p:tav>
                                        <p:tav tm="100000">
                                          <p:val>
                                            <p:strVal val="#ppt_w"/>
                                          </p:val>
                                        </p:tav>
                                      </p:tavLst>
                                    </p:anim>
                                    <p:anim calcmode="lin" valueType="num">
                                      <p:cBhvr additive="base">
                                        <p:cTn id="14" dur="1000"/>
                                        <p:tgtEl>
                                          <p:spTgt spid="17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4">
                                            <p:txEl>
                                              <p:pRg st="1" end="1"/>
                                            </p:txEl>
                                          </p:spTgt>
                                        </p:tgtEl>
                                        <p:attrNameLst>
                                          <p:attrName>style.visibility</p:attrName>
                                        </p:attrNameLst>
                                      </p:cBhvr>
                                      <p:to>
                                        <p:strVal val="visible"/>
                                      </p:to>
                                    </p:set>
                                    <p:anim calcmode="lin" valueType="num">
                                      <p:cBhvr additive="base">
                                        <p:cTn id="19" dur="1000"/>
                                        <p:tgtEl>
                                          <p:spTgt spid="174">
                                            <p:txEl>
                                              <p:pRg st="1" end="1"/>
                                            </p:txEl>
                                          </p:spTgt>
                                        </p:tgtEl>
                                        <p:attrNameLst>
                                          <p:attrName>ppt_w</p:attrName>
                                        </p:attrNameLst>
                                      </p:cBhvr>
                                      <p:tavLst>
                                        <p:tav tm="0">
                                          <p:val>
                                            <p:strVal val="0"/>
                                          </p:val>
                                        </p:tav>
                                        <p:tav tm="100000">
                                          <p:val>
                                            <p:strVal val="#ppt_w"/>
                                          </p:val>
                                        </p:tav>
                                      </p:tavLst>
                                    </p:anim>
                                    <p:anim calcmode="lin" valueType="num">
                                      <p:cBhvr additive="base">
                                        <p:cTn id="20" dur="1000"/>
                                        <p:tgtEl>
                                          <p:spTgt spid="174">
                                            <p:txEl>
                                              <p:pRg st="1" end="1"/>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1" dirty="0">
                <a:solidFill>
                  <a:schemeClr val="accent1">
                    <a:lumMod val="75000"/>
                  </a:schemeClr>
                </a:solidFill>
                <a:effectLst>
                  <a:outerShdw blurRad="38100" dist="38100" dir="2700000" algn="tl">
                    <a:srgbClr val="000000">
                      <a:alpha val="43137"/>
                    </a:srgbClr>
                  </a:outerShdw>
                </a:effectLst>
              </a:rPr>
              <a:t>References</a:t>
            </a:r>
            <a:endParaRPr i="1" dirty="0">
              <a:solidFill>
                <a:schemeClr val="accent1">
                  <a:lumMod val="75000"/>
                </a:schemeClr>
              </a:solidFill>
              <a:effectLst>
                <a:outerShdw blurRad="38100" dist="38100" dir="2700000" algn="tl">
                  <a:srgbClr val="000000">
                    <a:alpha val="43137"/>
                  </a:srgbClr>
                </a:outerShdw>
              </a:effectLst>
            </a:endParaRPr>
          </a:p>
        </p:txBody>
      </p:sp>
      <p:sp>
        <p:nvSpPr>
          <p:cNvPr id="180" name="Google Shape;180;p29"/>
          <p:cNvSpPr txBox="1">
            <a:spLocks noGrp="1"/>
          </p:cNvSpPr>
          <p:nvPr>
            <p:ph type="body" idx="1"/>
          </p:nvPr>
        </p:nvSpPr>
        <p:spPr>
          <a:prstGeom prst="rect">
            <a:avLst/>
          </a:prstGeom>
        </p:spPr>
        <p:txBody>
          <a:bodyPr spcFirstLastPara="1" wrap="square" lIns="91425" tIns="91425" rIns="91425" bIns="91425" anchor="t" anchorCtr="0">
            <a:noAutofit/>
          </a:bodyPr>
          <a:lstStyle/>
          <a:p>
            <a:r>
              <a:rPr lang="en-GB" i="1" u="sng" dirty="0">
                <a:solidFill>
                  <a:schemeClr val="tx2">
                    <a:lumMod val="50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https://www.beta-labs.in/</a:t>
            </a:r>
            <a:endParaRPr lang="en-GB" i="1" u="sng" dirty="0">
              <a:solidFill>
                <a:schemeClr val="tx2">
                  <a:lumMod val="50000"/>
                </a:schemeClr>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endParaRPr>
          </a:p>
          <a:p>
            <a:pPr marL="457200" lvl="0" indent="-342900" algn="l" rtl="0">
              <a:spcBef>
                <a:spcPts val="0"/>
              </a:spcBef>
              <a:spcAft>
                <a:spcPts val="0"/>
              </a:spcAft>
              <a:buSzPts val="1800"/>
              <a:buChar char="●"/>
            </a:pPr>
            <a:r>
              <a:rPr lang="en-GB" i="1" u="sng" dirty="0">
                <a:solidFill>
                  <a:schemeClr val="tx2">
                    <a:lumMod val="50000"/>
                  </a:schemeClr>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https://www.w3schools.com/</a:t>
            </a:r>
            <a:endParaRPr i="1" u="sng" dirty="0">
              <a:solidFill>
                <a:schemeClr val="tx2">
                  <a:lumMod val="50000"/>
                </a:schemeClr>
              </a:solidFill>
              <a:effectLst>
                <a:outerShdw blurRad="38100" dist="38100" dir="2700000" algn="tl">
                  <a:srgbClr val="000000">
                    <a:alpha val="43137"/>
                  </a:srgbClr>
                </a:outerShdw>
              </a:effectLst>
            </a:endParaRPr>
          </a:p>
          <a:p>
            <a:pPr marL="457200" lvl="0" indent="-342900" algn="l" rtl="0">
              <a:spcBef>
                <a:spcPts val="0"/>
              </a:spcBef>
              <a:spcAft>
                <a:spcPts val="0"/>
              </a:spcAft>
              <a:buSzPts val="1800"/>
              <a:buChar char="●"/>
            </a:pPr>
            <a:r>
              <a:rPr lang="en-GB" i="1" u="sng" dirty="0">
                <a:solidFill>
                  <a:schemeClr val="tx2">
                    <a:lumMod val="50000"/>
                  </a:schemeClr>
                </a:solidFill>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https://youtube.com/</a:t>
            </a:r>
            <a:endParaRPr i="1" u="sng" dirty="0">
              <a:solidFill>
                <a:schemeClr val="tx2">
                  <a:lumMod val="50000"/>
                </a:schemeClr>
              </a:solidFill>
              <a:effectLst>
                <a:outerShdw blurRad="38100" dist="38100" dir="2700000" algn="tl">
                  <a:srgbClr val="000000">
                    <a:alpha val="43137"/>
                  </a:srgbClr>
                </a:outerShdw>
              </a:effectLst>
            </a:endParaRPr>
          </a:p>
          <a:p>
            <a:pPr lvl="0"/>
            <a:r>
              <a:rPr lang="en-IN" i="1" u="sng" dirty="0">
                <a:solidFill>
                  <a:schemeClr val="tx2">
                    <a:lumMod val="50000"/>
                  </a:schemeClr>
                </a:solidFill>
                <a:effectLst>
                  <a:outerShdw blurRad="38100" dist="38100" dir="2700000" algn="tl">
                    <a:srgbClr val="000000">
                      <a:alpha val="43137"/>
                    </a:srgbClr>
                  </a:outerShdw>
                </a:effectLst>
              </a:rPr>
              <a:t>https://www.google.com/</a:t>
            </a:r>
            <a:endParaRPr i="1" u="sng" dirty="0">
              <a:solidFill>
                <a:schemeClr val="tx2">
                  <a:lumMod val="50000"/>
                </a:schemeClr>
              </a:solidFill>
              <a:effectLst>
                <a:outerShdw blurRad="38100" dist="38100" dir="2700000" algn="tl">
                  <a:srgbClr val="000000">
                    <a:alpha val="43137"/>
                  </a:srgbClr>
                </a:outerShdw>
              </a:effectLst>
            </a:endParaRPr>
          </a:p>
          <a:p>
            <a:pPr marL="114300" lvl="0" indent="0" algn="l" rtl="0">
              <a:spcBef>
                <a:spcPts val="0"/>
              </a:spcBef>
              <a:spcAft>
                <a:spcPts val="0"/>
              </a:spcAft>
              <a:buSzPts val="1800"/>
              <a:buNone/>
            </a:pPr>
            <a:endParaRPr u="sng" dirty="0">
              <a:effectLst>
                <a:outerShdw blurRad="38100" dist="38100" dir="2700000" algn="tl">
                  <a:srgbClr val="000000">
                    <a:alpha val="43137"/>
                  </a:srgbClr>
                </a:outerShdw>
              </a:effectLst>
            </a:endParaRPr>
          </a:p>
          <a:p>
            <a:pPr marL="457200" lvl="0" indent="0" algn="l" rtl="0">
              <a:spcBef>
                <a:spcPts val="1600"/>
              </a:spcBef>
              <a:spcAft>
                <a:spcPts val="0"/>
              </a:spcAft>
              <a:buNone/>
            </a:pPr>
            <a:endParaRPr dirty="0">
              <a:effectLst>
                <a:outerShdw blurRad="38100" dist="38100" dir="2700000" algn="tl">
                  <a:srgbClr val="000000">
                    <a:alpha val="43137"/>
                  </a:srgbClr>
                </a:outerShdw>
              </a:effectLst>
            </a:endParaRPr>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 calcmode="lin" valueType="num">
                                      <p:cBhvr additive="base">
                                        <p:cTn id="12" dur="1000"/>
                                        <p:tgtEl>
                                          <p:spTgt spid="180">
                                            <p:txEl>
                                              <p:pRg st="1" end="1"/>
                                            </p:txEl>
                                          </p:spTgt>
                                        </p:tgtEl>
                                        <p:attrNameLst>
                                          <p:attrName>ppt_w</p:attrName>
                                        </p:attrNameLst>
                                      </p:cBhvr>
                                      <p:tavLst>
                                        <p:tav tm="0">
                                          <p:val>
                                            <p:strVal val="0"/>
                                          </p:val>
                                        </p:tav>
                                        <p:tav tm="100000">
                                          <p:val>
                                            <p:strVal val="#ppt_w"/>
                                          </p:val>
                                        </p:tav>
                                      </p:tavLst>
                                    </p:anim>
                                    <p:anim calcmode="lin" valueType="num">
                                      <p:cBhvr additive="base">
                                        <p:cTn id="13" dur="1000"/>
                                        <p:tgtEl>
                                          <p:spTgt spid="180">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80">
                                            <p:txEl>
                                              <p:pRg st="0" end="0"/>
                                            </p:txEl>
                                          </p:spTgt>
                                        </p:tgtEl>
                                        <p:attrNameLst>
                                          <p:attrName>style.visibility</p:attrName>
                                        </p:attrNameLst>
                                      </p:cBhvr>
                                      <p:to>
                                        <p:strVal val="visible"/>
                                      </p:to>
                                    </p:set>
                                    <p:anim calcmode="lin" valueType="num">
                                      <p:cBhvr additive="base">
                                        <p:cTn id="18" dur="1000"/>
                                        <p:tgtEl>
                                          <p:spTgt spid="180">
                                            <p:txEl>
                                              <p:pRg st="0" end="0"/>
                                            </p:txEl>
                                          </p:spTgt>
                                        </p:tgtEl>
                                        <p:attrNameLst>
                                          <p:attrName>ppt_w</p:attrName>
                                        </p:attrNameLst>
                                      </p:cBhvr>
                                      <p:tavLst>
                                        <p:tav tm="0">
                                          <p:val>
                                            <p:strVal val="0"/>
                                          </p:val>
                                        </p:tav>
                                        <p:tav tm="100000">
                                          <p:val>
                                            <p:strVal val="#ppt_w"/>
                                          </p:val>
                                        </p:tav>
                                      </p:tavLst>
                                    </p:anim>
                                    <p:anim calcmode="lin" valueType="num">
                                      <p:cBhvr additive="base">
                                        <p:cTn id="19" dur="1000"/>
                                        <p:tgtEl>
                                          <p:spTgt spid="18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80">
                                            <p:txEl>
                                              <p:pRg st="2" end="2"/>
                                            </p:txEl>
                                          </p:spTgt>
                                        </p:tgtEl>
                                        <p:attrNameLst>
                                          <p:attrName>style.visibility</p:attrName>
                                        </p:attrNameLst>
                                      </p:cBhvr>
                                      <p:to>
                                        <p:strVal val="visible"/>
                                      </p:to>
                                    </p:set>
                                    <p:anim calcmode="lin" valueType="num">
                                      <p:cBhvr additive="base">
                                        <p:cTn id="24" dur="1000"/>
                                        <p:tgtEl>
                                          <p:spTgt spid="180">
                                            <p:txEl>
                                              <p:pRg st="2" end="2"/>
                                            </p:txEl>
                                          </p:spTgt>
                                        </p:tgtEl>
                                        <p:attrNameLst>
                                          <p:attrName>ppt_w</p:attrName>
                                        </p:attrNameLst>
                                      </p:cBhvr>
                                      <p:tavLst>
                                        <p:tav tm="0">
                                          <p:val>
                                            <p:strVal val="0"/>
                                          </p:val>
                                        </p:tav>
                                        <p:tav tm="100000">
                                          <p:val>
                                            <p:strVal val="#ppt_w"/>
                                          </p:val>
                                        </p:tav>
                                      </p:tavLst>
                                    </p:anim>
                                    <p:anim calcmode="lin" valueType="num">
                                      <p:cBhvr additive="base">
                                        <p:cTn id="25" dur="1000"/>
                                        <p:tgtEl>
                                          <p:spTgt spid="180">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80">
                                            <p:txEl>
                                              <p:pRg st="3" end="3"/>
                                            </p:txEl>
                                          </p:spTgt>
                                        </p:tgtEl>
                                        <p:attrNameLst>
                                          <p:attrName>style.visibility</p:attrName>
                                        </p:attrNameLst>
                                      </p:cBhvr>
                                      <p:to>
                                        <p:strVal val="visible"/>
                                      </p:to>
                                    </p:set>
                                    <p:anim calcmode="lin" valueType="num">
                                      <p:cBhvr additive="base">
                                        <p:cTn id="30" dur="1000"/>
                                        <p:tgtEl>
                                          <p:spTgt spid="180">
                                            <p:txEl>
                                              <p:pRg st="3" end="3"/>
                                            </p:txEl>
                                          </p:spTgt>
                                        </p:tgtEl>
                                        <p:attrNameLst>
                                          <p:attrName>ppt_w</p:attrName>
                                        </p:attrNameLst>
                                      </p:cBhvr>
                                      <p:tavLst>
                                        <p:tav tm="0">
                                          <p:val>
                                            <p:strVal val="0"/>
                                          </p:val>
                                        </p:tav>
                                        <p:tav tm="100000">
                                          <p:val>
                                            <p:strVal val="#ppt_w"/>
                                          </p:val>
                                        </p:tav>
                                      </p:tavLst>
                                    </p:anim>
                                    <p:anim calcmode="lin" valueType="num">
                                      <p:cBhvr additive="base">
                                        <p:cTn id="31" dur="1000"/>
                                        <p:tgtEl>
                                          <p:spTgt spid="180">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866865" y="1935291"/>
            <a:ext cx="8520300" cy="12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1">
                    <a:lumMod val="50000"/>
                  </a:schemeClr>
                </a:solidFill>
                <a:effectLst>
                  <a:outerShdw blurRad="38100" dist="38100" dir="2700000" algn="tl">
                    <a:srgbClr val="000000">
                      <a:alpha val="43137"/>
                    </a:srgbClr>
                  </a:outerShdw>
                </a:effectLst>
              </a:rPr>
              <a:t>                                </a:t>
            </a:r>
            <a:r>
              <a:rPr lang="en-GB" dirty="0">
                <a:solidFill>
                  <a:schemeClr val="accent1">
                    <a:lumMod val="50000"/>
                  </a:schemeClr>
                </a:solidFill>
                <a:effectLst>
                  <a:outerShdw blurRad="38100" dist="38100" dir="2700000" algn="tl">
                    <a:srgbClr val="000000">
                      <a:alpha val="43137"/>
                    </a:srgbClr>
                  </a:outerShdw>
                </a:effectLst>
                <a:latin typeface="Comic Sans MS"/>
                <a:ea typeface="Comic Sans MS"/>
                <a:cs typeface="Comic Sans MS"/>
                <a:sym typeface="Comic Sans MS"/>
              </a:rPr>
              <a:t>  </a:t>
            </a:r>
            <a:r>
              <a:rPr lang="en-GB" sz="5200" dirty="0">
                <a:solidFill>
                  <a:schemeClr val="accent1">
                    <a:lumMod val="50000"/>
                  </a:schemeClr>
                </a:solidFill>
                <a:effectLst>
                  <a:outerShdw blurRad="38100" dist="38100" dir="2700000" algn="tl">
                    <a:srgbClr val="000000">
                      <a:alpha val="43137"/>
                    </a:srgbClr>
                  </a:outerShdw>
                </a:effectLst>
                <a:latin typeface="Comic Sans MS"/>
                <a:ea typeface="Comic Sans MS"/>
                <a:cs typeface="Comic Sans MS"/>
                <a:sym typeface="Comic Sans MS"/>
              </a:rPr>
              <a:t>THANK YOU</a:t>
            </a:r>
            <a:endParaRPr sz="5200" dirty="0">
              <a:solidFill>
                <a:schemeClr val="accent1">
                  <a:lumMod val="50000"/>
                </a:schemeClr>
              </a:solidFill>
              <a:effectLst>
                <a:outerShdw blurRad="38100" dist="38100" dir="2700000" algn="tl">
                  <a:srgbClr val="000000">
                    <a:alpha val="43137"/>
                  </a:srgbClr>
                </a:outerShdw>
              </a:effectLst>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1000"/>
                                        <p:tgtEl>
                                          <p:spTgt spid="1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i="1" dirty="0">
                <a:solidFill>
                  <a:srgbClr val="66FF33"/>
                </a:solidFill>
                <a:effectLst>
                  <a:outerShdw blurRad="38100" dist="38100" dir="2700000" algn="tl">
                    <a:srgbClr val="000000">
                      <a:alpha val="43137"/>
                    </a:srgbClr>
                  </a:outerShdw>
                </a:effectLst>
                <a:latin typeface="Palatino Linotype" panose="02040502050505030304" pitchFamily="18" charset="0"/>
              </a:rPr>
              <a:t>Features</a:t>
            </a:r>
            <a:r>
              <a:rPr lang="en-GB" sz="4000" i="1" dirty="0">
                <a:solidFill>
                  <a:srgbClr val="66FF33"/>
                </a:solidFill>
                <a:latin typeface="Palatino Linotype" panose="02040502050505030304" pitchFamily="18" charset="0"/>
              </a:rPr>
              <a:t> </a:t>
            </a:r>
            <a:endParaRPr sz="4000" i="1" dirty="0">
              <a:solidFill>
                <a:srgbClr val="66FF33"/>
              </a:solidFill>
              <a:latin typeface="Palatino Linotype" panose="02040502050505030304" pitchFamily="18" charset="0"/>
            </a:endParaRPr>
          </a:p>
        </p:txBody>
      </p:sp>
      <p:sp>
        <p:nvSpPr>
          <p:cNvPr id="114" name="Google Shape;114;p18"/>
          <p:cNvSpPr txBox="1">
            <a:spLocks noGrp="1"/>
          </p:cNvSpPr>
          <p:nvPr>
            <p:ph type="body" idx="1"/>
          </p:nvPr>
        </p:nvSpPr>
        <p:spPr>
          <a:prstGeom prst="rect">
            <a:avLst/>
          </a:prstGeom>
        </p:spPr>
        <p:txBody>
          <a:bodyPr spcFirstLastPara="1" wrap="square" lIns="91425" tIns="91425" rIns="91425" bIns="91425" anchor="t" anchorCtr="0">
            <a:noAutofit/>
          </a:bodyPr>
          <a:lstStyle/>
          <a:p>
            <a:pPr marL="742950" indent="-285750">
              <a:spcBef>
                <a:spcPts val="1600"/>
              </a:spcBef>
              <a:spcAft>
                <a:spcPts val="1600"/>
              </a:spcAft>
            </a:pPr>
            <a:r>
              <a:rPr lang="en-US" dirty="0"/>
              <a:t>User will be able to choose which genre they would like to write. </a:t>
            </a:r>
          </a:p>
          <a:p>
            <a:pPr marL="742950" indent="-285750">
              <a:spcBef>
                <a:spcPts val="1600"/>
              </a:spcBef>
              <a:spcAft>
                <a:spcPts val="1600"/>
              </a:spcAft>
            </a:pPr>
            <a:r>
              <a:rPr lang="en-US" dirty="0"/>
              <a:t> User experience nice visuals. </a:t>
            </a:r>
          </a:p>
          <a:p>
            <a:pPr marL="742950" indent="-285750">
              <a:spcBef>
                <a:spcPts val="1600"/>
              </a:spcBef>
              <a:spcAft>
                <a:spcPts val="1600"/>
              </a:spcAft>
            </a:pPr>
            <a:r>
              <a:rPr lang="en-US" dirty="0"/>
              <a:t> User can have random quote automatically generated. </a:t>
            </a:r>
          </a:p>
          <a:p>
            <a:pPr marL="742950" indent="-285750">
              <a:spcBef>
                <a:spcPts val="1600"/>
              </a:spcBef>
              <a:spcAft>
                <a:spcPts val="1600"/>
              </a:spcAft>
            </a:pPr>
            <a:r>
              <a:rPr lang="en-US" dirty="0"/>
              <a:t> User can easily write content..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14">
                                            <p:txEl>
                                              <p:pRg st="0" end="0"/>
                                            </p:txEl>
                                          </p:spTgt>
                                        </p:tgtEl>
                                        <p:attrNameLst>
                                          <p:attrName>style.visibility</p:attrName>
                                        </p:attrNameLst>
                                      </p:cBhvr>
                                      <p:to>
                                        <p:strVal val="visible"/>
                                      </p:to>
                                    </p:set>
                                    <p:anim calcmode="lin" valueType="num">
                                      <p:cBhvr additive="base">
                                        <p:cTn id="11" dur="1000"/>
                                        <p:tgtEl>
                                          <p:spTgt spid="114">
                                            <p:txEl>
                                              <p:pRg st="0" end="0"/>
                                            </p:txEl>
                                          </p:spTgt>
                                        </p:tgtEl>
                                        <p:attrNameLst>
                                          <p:attrName>ppt_w</p:attrName>
                                        </p:attrNameLst>
                                      </p:cBhvr>
                                      <p:tavLst>
                                        <p:tav tm="0">
                                          <p:val>
                                            <p:strVal val="0"/>
                                          </p:val>
                                        </p:tav>
                                        <p:tav tm="100000">
                                          <p:val>
                                            <p:strVal val="#ppt_w"/>
                                          </p:val>
                                        </p:tav>
                                      </p:tavLst>
                                    </p:anim>
                                    <p:anim calcmode="lin" valueType="num">
                                      <p:cBhvr additive="base">
                                        <p:cTn id="12" dur="1000"/>
                                        <p:tgtEl>
                                          <p:spTgt spid="11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4">
                                            <p:txEl>
                                              <p:pRg st="1" end="1"/>
                                            </p:txEl>
                                          </p:spTgt>
                                        </p:tgtEl>
                                        <p:attrNameLst>
                                          <p:attrName>style.visibility</p:attrName>
                                        </p:attrNameLst>
                                      </p:cBhvr>
                                      <p:to>
                                        <p:strVal val="visible"/>
                                      </p:to>
                                    </p:set>
                                    <p:anim calcmode="lin" valueType="num">
                                      <p:cBhvr additive="base">
                                        <p:cTn id="17" dur="1000"/>
                                        <p:tgtEl>
                                          <p:spTgt spid="114">
                                            <p:txEl>
                                              <p:pRg st="1" end="1"/>
                                            </p:txEl>
                                          </p:spTgt>
                                        </p:tgtEl>
                                        <p:attrNameLst>
                                          <p:attrName>ppt_w</p:attrName>
                                        </p:attrNameLst>
                                      </p:cBhvr>
                                      <p:tavLst>
                                        <p:tav tm="0">
                                          <p:val>
                                            <p:strVal val="0"/>
                                          </p:val>
                                        </p:tav>
                                        <p:tav tm="100000">
                                          <p:val>
                                            <p:strVal val="#ppt_w"/>
                                          </p:val>
                                        </p:tav>
                                      </p:tavLst>
                                    </p:anim>
                                    <p:anim calcmode="lin" valueType="num">
                                      <p:cBhvr additive="base">
                                        <p:cTn id="18" dur="1000"/>
                                        <p:tgtEl>
                                          <p:spTgt spid="114">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14">
                                            <p:txEl>
                                              <p:pRg st="2" end="2"/>
                                            </p:txEl>
                                          </p:spTgt>
                                        </p:tgtEl>
                                        <p:attrNameLst>
                                          <p:attrName>style.visibility</p:attrName>
                                        </p:attrNameLst>
                                      </p:cBhvr>
                                      <p:to>
                                        <p:strVal val="visible"/>
                                      </p:to>
                                    </p:set>
                                    <p:anim calcmode="lin" valueType="num">
                                      <p:cBhvr additive="base">
                                        <p:cTn id="23" dur="1000"/>
                                        <p:tgtEl>
                                          <p:spTgt spid="114">
                                            <p:txEl>
                                              <p:pRg st="2" end="2"/>
                                            </p:txEl>
                                          </p:spTgt>
                                        </p:tgtEl>
                                        <p:attrNameLst>
                                          <p:attrName>ppt_w</p:attrName>
                                        </p:attrNameLst>
                                      </p:cBhvr>
                                      <p:tavLst>
                                        <p:tav tm="0">
                                          <p:val>
                                            <p:strVal val="0"/>
                                          </p:val>
                                        </p:tav>
                                        <p:tav tm="100000">
                                          <p:val>
                                            <p:strVal val="#ppt_w"/>
                                          </p:val>
                                        </p:tav>
                                      </p:tavLst>
                                    </p:anim>
                                    <p:anim calcmode="lin" valueType="num">
                                      <p:cBhvr additive="base">
                                        <p:cTn id="24" dur="1000"/>
                                        <p:tgtEl>
                                          <p:spTgt spid="114">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14">
                                            <p:txEl>
                                              <p:pRg st="3" end="3"/>
                                            </p:txEl>
                                          </p:spTgt>
                                        </p:tgtEl>
                                        <p:attrNameLst>
                                          <p:attrName>style.visibility</p:attrName>
                                        </p:attrNameLst>
                                      </p:cBhvr>
                                      <p:to>
                                        <p:strVal val="visible"/>
                                      </p:to>
                                    </p:set>
                                    <p:anim calcmode="lin" valueType="num">
                                      <p:cBhvr additive="base">
                                        <p:cTn id="29" dur="1000"/>
                                        <p:tgtEl>
                                          <p:spTgt spid="114">
                                            <p:txEl>
                                              <p:pRg st="3" end="3"/>
                                            </p:txEl>
                                          </p:spTgt>
                                        </p:tgtEl>
                                        <p:attrNameLst>
                                          <p:attrName>ppt_w</p:attrName>
                                        </p:attrNameLst>
                                      </p:cBhvr>
                                      <p:tavLst>
                                        <p:tav tm="0">
                                          <p:val>
                                            <p:strVal val="0"/>
                                          </p:val>
                                        </p:tav>
                                        <p:tav tm="100000">
                                          <p:val>
                                            <p:strVal val="#ppt_w"/>
                                          </p:val>
                                        </p:tav>
                                      </p:tavLst>
                                    </p:anim>
                                    <p:anim calcmode="lin" valueType="num">
                                      <p:cBhvr additive="base">
                                        <p:cTn id="30" dur="1000"/>
                                        <p:tgtEl>
                                          <p:spTgt spid="114">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90F6-6E54-4A3D-A430-F4CBEF766049}"/>
              </a:ext>
            </a:extLst>
          </p:cNvPr>
          <p:cNvSpPr>
            <a:spLocks noGrp="1"/>
          </p:cNvSpPr>
          <p:nvPr>
            <p:ph type="title"/>
          </p:nvPr>
        </p:nvSpPr>
        <p:spPr/>
        <p:txBody>
          <a:bodyPr/>
          <a:lstStyle/>
          <a:p>
            <a:pPr algn="ctr"/>
            <a:r>
              <a:rPr lang="en-US" sz="4000" i="1" dirty="0">
                <a:solidFill>
                  <a:srgbClr val="66FF33"/>
                </a:solidFill>
                <a:effectLst>
                  <a:outerShdw blurRad="38100" dist="38100" dir="2700000" algn="tl">
                    <a:srgbClr val="000000">
                      <a:alpha val="43137"/>
                    </a:srgbClr>
                  </a:outerShdw>
                </a:effectLst>
                <a:latin typeface="Palatino Linotype" panose="02040502050505030304" pitchFamily="18" charset="0"/>
              </a:rPr>
              <a:t>Technology used</a:t>
            </a:r>
            <a:endParaRPr lang="en-IN" sz="4000" i="1" dirty="0">
              <a:solidFill>
                <a:srgbClr val="66FF33"/>
              </a:solidFill>
              <a:effectLst>
                <a:outerShdw blurRad="38100" dist="38100" dir="2700000" algn="tl">
                  <a:srgbClr val="000000">
                    <a:alpha val="43137"/>
                  </a:srgbClr>
                </a:outerShdw>
              </a:effectLst>
              <a:latin typeface="Palatino Linotype" panose="02040502050505030304" pitchFamily="18" charset="0"/>
            </a:endParaRPr>
          </a:p>
        </p:txBody>
      </p:sp>
      <p:sp>
        <p:nvSpPr>
          <p:cNvPr id="3" name="Text Placeholder 2">
            <a:extLst>
              <a:ext uri="{FF2B5EF4-FFF2-40B4-BE49-F238E27FC236}">
                <a16:creationId xmlns:a16="http://schemas.microsoft.com/office/drawing/2014/main" id="{36EE8D6C-BAEC-4406-A69A-E3E018FA1565}"/>
              </a:ext>
            </a:extLst>
          </p:cNvPr>
          <p:cNvSpPr>
            <a:spLocks noGrp="1"/>
          </p:cNvSpPr>
          <p:nvPr>
            <p:ph type="body" idx="1"/>
          </p:nvPr>
        </p:nvSpPr>
        <p:spPr/>
        <p:txBody>
          <a:bodyPr/>
          <a:lstStyle/>
          <a:p>
            <a:r>
              <a:rPr lang="en-US" sz="3200" i="1" dirty="0">
                <a:effectLst>
                  <a:outerShdw blurRad="38100" dist="38100" dir="2700000" algn="tl">
                    <a:srgbClr val="000000">
                      <a:alpha val="43137"/>
                    </a:srgbClr>
                  </a:outerShdw>
                </a:effectLst>
              </a:rPr>
              <a:t>HTML</a:t>
            </a:r>
          </a:p>
          <a:p>
            <a:endParaRPr lang="en-US" sz="3200" i="1" dirty="0">
              <a:effectLst>
                <a:outerShdw blurRad="38100" dist="38100" dir="2700000" algn="tl">
                  <a:srgbClr val="000000">
                    <a:alpha val="43137"/>
                  </a:srgbClr>
                </a:outerShdw>
              </a:effectLst>
            </a:endParaRPr>
          </a:p>
          <a:p>
            <a:r>
              <a:rPr lang="en-US" sz="3200" i="1" dirty="0">
                <a:effectLst>
                  <a:outerShdw blurRad="38100" dist="38100" dir="2700000" algn="tl">
                    <a:srgbClr val="000000">
                      <a:alpha val="43137"/>
                    </a:srgbClr>
                  </a:outerShdw>
                </a:effectLst>
              </a:rPr>
              <a:t>CSS</a:t>
            </a:r>
          </a:p>
          <a:p>
            <a:endParaRPr lang="en-US" sz="3200" i="1" dirty="0">
              <a:effectLst>
                <a:outerShdw blurRad="38100" dist="38100" dir="2700000" algn="tl">
                  <a:srgbClr val="000000">
                    <a:alpha val="43137"/>
                  </a:srgbClr>
                </a:outerShdw>
              </a:effectLst>
            </a:endParaRPr>
          </a:p>
          <a:p>
            <a:r>
              <a:rPr lang="en-US" sz="3200" i="1" dirty="0">
                <a:effectLst>
                  <a:outerShdw blurRad="38100" dist="38100" dir="2700000" algn="tl">
                    <a:srgbClr val="000000">
                      <a:alpha val="43137"/>
                    </a:srgbClr>
                  </a:outerShdw>
                </a:effectLst>
              </a:rPr>
              <a:t>JAVASCRIPT</a:t>
            </a:r>
          </a:p>
          <a:p>
            <a:endParaRPr lang="en-US" sz="3200" i="1" dirty="0">
              <a:effectLst>
                <a:outerShdw blurRad="38100" dist="38100" dir="2700000" algn="tl">
                  <a:srgbClr val="000000">
                    <a:alpha val="43137"/>
                  </a:srgbClr>
                </a:outerShdw>
              </a:effectLst>
            </a:endParaRPr>
          </a:p>
          <a:p>
            <a:r>
              <a:rPr lang="en-US" sz="3200" i="1" dirty="0">
                <a:effectLst>
                  <a:outerShdw blurRad="38100" dist="38100" dir="2700000" algn="tl">
                    <a:srgbClr val="000000">
                      <a:alpha val="43137"/>
                    </a:srgbClr>
                  </a:outerShdw>
                </a:effectLst>
              </a:rPr>
              <a:t>BOOTSTRAP</a:t>
            </a:r>
            <a:endParaRPr lang="en-IN" sz="32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8496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solidFill>
                  <a:srgbClr val="66FF33"/>
                </a:solidFill>
                <a:effectLst>
                  <a:outerShdw blurRad="38100" dist="38100" dir="2700000" algn="tl">
                    <a:srgbClr val="000000">
                      <a:alpha val="43137"/>
                    </a:srgbClr>
                  </a:outerShdw>
                </a:effectLst>
                <a:latin typeface="Palatino Linotype" panose="02040502050505030304" pitchFamily="18" charset="0"/>
              </a:rPr>
              <a:t>Front end technology </a:t>
            </a:r>
            <a:endParaRPr dirty="0">
              <a:solidFill>
                <a:srgbClr val="66FF33"/>
              </a:solidFill>
            </a:endParaRPr>
          </a:p>
        </p:txBody>
      </p:sp>
      <p:sp>
        <p:nvSpPr>
          <p:cNvPr id="120" name="Google Shape;120;p19"/>
          <p:cNvSpPr txBox="1">
            <a:spLocks noGrp="1"/>
          </p:cNvSpPr>
          <p:nvPr>
            <p:ph type="body" idx="1"/>
          </p:nvPr>
        </p:nvSpPr>
        <p:spPr>
          <a:xfrm>
            <a:off x="311700" y="1201521"/>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GB" sz="1900" b="1" dirty="0">
                <a:solidFill>
                  <a:srgbClr val="0000FF"/>
                </a:solidFill>
                <a:effectLst>
                  <a:outerShdw blurRad="38100" dist="38100" dir="2700000" algn="tl">
                    <a:srgbClr val="000000">
                      <a:alpha val="43137"/>
                    </a:srgbClr>
                  </a:outerShdw>
                </a:effectLst>
              </a:rPr>
              <a:t>HTML :-</a:t>
            </a:r>
            <a:r>
              <a:rPr lang="en-GB" sz="1900" dirty="0">
                <a:effectLst>
                  <a:outerShdw blurRad="38100" dist="38100" dir="2700000" algn="tl">
                    <a:srgbClr val="000000">
                      <a:alpha val="43137"/>
                    </a:srgbClr>
                  </a:outerShdw>
                </a:effectLst>
              </a:rPr>
              <a:t> HTML is used to display content of website or software on browser .</a:t>
            </a:r>
            <a:endParaRPr sz="1900" dirty="0">
              <a:effectLst>
                <a:outerShdw blurRad="38100" dist="38100" dir="2700000" algn="tl">
                  <a:srgbClr val="000000">
                    <a:alpha val="43137"/>
                  </a:srgbClr>
                </a:outerShdw>
              </a:effectLst>
            </a:endParaRPr>
          </a:p>
          <a:p>
            <a:pPr marL="0" lvl="0" indent="0" algn="l" rtl="0">
              <a:spcBef>
                <a:spcPts val="1600"/>
              </a:spcBef>
              <a:spcAft>
                <a:spcPts val="0"/>
              </a:spcAft>
              <a:buNone/>
            </a:pPr>
            <a:r>
              <a:rPr lang="en-GB" sz="1900" b="1" dirty="0">
                <a:solidFill>
                  <a:srgbClr val="0000FF"/>
                </a:solidFill>
                <a:effectLst>
                  <a:outerShdw blurRad="38100" dist="38100" dir="2700000" algn="tl">
                    <a:srgbClr val="000000">
                      <a:alpha val="43137"/>
                    </a:srgbClr>
                  </a:outerShdw>
                </a:effectLst>
              </a:rPr>
              <a:t>CSS(Cascading Style Sheets) :-</a:t>
            </a:r>
            <a:r>
              <a:rPr lang="en-GB" sz="1900" dirty="0">
                <a:effectLst>
                  <a:outerShdw blurRad="38100" dist="38100" dir="2700000" algn="tl">
                    <a:srgbClr val="000000">
                      <a:alpha val="43137"/>
                    </a:srgbClr>
                  </a:outerShdw>
                </a:effectLst>
              </a:rPr>
              <a:t> CSS are used to styling a  html page and provide attractive layout and for effective designs.</a:t>
            </a:r>
            <a:endParaRPr sz="1900" dirty="0">
              <a:effectLst>
                <a:outerShdw blurRad="38100" dist="38100" dir="2700000" algn="tl">
                  <a:srgbClr val="000000">
                    <a:alpha val="43137"/>
                  </a:srgbClr>
                </a:outerShdw>
              </a:effectLst>
            </a:endParaRPr>
          </a:p>
          <a:p>
            <a:pPr marL="0" lvl="0" indent="0" algn="l" rtl="0">
              <a:spcBef>
                <a:spcPts val="1600"/>
              </a:spcBef>
              <a:spcAft>
                <a:spcPts val="1600"/>
              </a:spcAft>
              <a:buNone/>
            </a:pPr>
            <a:r>
              <a:rPr lang="en-GB" sz="1900" b="1" dirty="0">
                <a:solidFill>
                  <a:srgbClr val="0000FF"/>
                </a:solidFill>
                <a:effectLst>
                  <a:outerShdw blurRad="38100" dist="38100" dir="2700000" algn="tl">
                    <a:srgbClr val="000000">
                      <a:alpha val="43137"/>
                    </a:srgbClr>
                  </a:outerShdw>
                </a:effectLst>
              </a:rPr>
              <a:t>JavaScript :-</a:t>
            </a:r>
            <a:r>
              <a:rPr lang="en-GB" sz="1900" dirty="0">
                <a:effectLst>
                  <a:outerShdw blurRad="38100" dist="38100" dir="2700000" algn="tl">
                    <a:srgbClr val="000000">
                      <a:alpha val="43137"/>
                    </a:srgbClr>
                  </a:outerShdw>
                </a:effectLst>
              </a:rPr>
              <a:t> It is a used to give dynamic functionalities to our Html page.</a:t>
            </a:r>
            <a:endParaRPr sz="19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1000"/>
                                        <p:tgtEl>
                                          <p:spTgt spid="1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2903-6CB4-47A6-87C0-6AFA9BACFED8}"/>
              </a:ext>
            </a:extLst>
          </p:cNvPr>
          <p:cNvSpPr>
            <a:spLocks noGrp="1"/>
          </p:cNvSpPr>
          <p:nvPr>
            <p:ph type="title"/>
          </p:nvPr>
        </p:nvSpPr>
        <p:spPr>
          <a:xfrm>
            <a:off x="311700" y="1545264"/>
            <a:ext cx="8520600" cy="1190847"/>
          </a:xfrm>
        </p:spPr>
        <p:txBody>
          <a:bodyPr/>
          <a:lstStyle/>
          <a:p>
            <a:pPr algn="ctr"/>
            <a:r>
              <a:rPr lang="en-US" sz="6600" dirty="0">
                <a:solidFill>
                  <a:srgbClr val="66FF33"/>
                </a:solidFill>
                <a:effectLst>
                  <a:outerShdw blurRad="38100" dist="38100" dir="2700000" algn="tl">
                    <a:srgbClr val="000000">
                      <a:alpha val="43137"/>
                    </a:srgbClr>
                  </a:outerShdw>
                </a:effectLst>
                <a:latin typeface="Palatino Linotype" panose="02040502050505030304" pitchFamily="18" charset="0"/>
              </a:rPr>
              <a:t>Screenshots</a:t>
            </a:r>
            <a:endParaRPr lang="en-IN" sz="6600" dirty="0">
              <a:solidFill>
                <a:srgbClr val="66FF33"/>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3970685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video game&#10;&#10;Description automatically generated with medium confidence">
            <a:extLst>
              <a:ext uri="{FF2B5EF4-FFF2-40B4-BE49-F238E27FC236}">
                <a16:creationId xmlns:a16="http://schemas.microsoft.com/office/drawing/2014/main" id="{A3C8F1B9-E673-4622-934E-01421F9DABA5}"/>
              </a:ext>
            </a:extLst>
          </p:cNvPr>
          <p:cNvPicPr>
            <a:picLocks noChangeAspect="1"/>
          </p:cNvPicPr>
          <p:nvPr/>
        </p:nvPicPr>
        <p:blipFill rotWithShape="1">
          <a:blip r:embed="rId2"/>
          <a:srcRect/>
          <a:stretch/>
        </p:blipFill>
        <p:spPr>
          <a:xfrm>
            <a:off x="0" y="0"/>
            <a:ext cx="9144000" cy="5143500"/>
          </a:xfrm>
          <a:prstGeom prst="rect">
            <a:avLst/>
          </a:prstGeom>
        </p:spPr>
      </p:pic>
    </p:spTree>
    <p:extLst>
      <p:ext uri="{BB962C8B-B14F-4D97-AF65-F5344CB8AC3E}">
        <p14:creationId xmlns:p14="http://schemas.microsoft.com/office/powerpoint/2010/main" val="367667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medium confidence">
            <a:extLst>
              <a:ext uri="{FF2B5EF4-FFF2-40B4-BE49-F238E27FC236}">
                <a16:creationId xmlns:a16="http://schemas.microsoft.com/office/drawing/2014/main" id="{D5C890EE-3AF3-43D8-B410-88C6D4E7BF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7674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medium confidence">
            <a:extLst>
              <a:ext uri="{FF2B5EF4-FFF2-40B4-BE49-F238E27FC236}">
                <a16:creationId xmlns:a16="http://schemas.microsoft.com/office/drawing/2014/main" id="{2552751B-FCA3-4A6A-A8B4-706C7A16598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3264992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214</TotalTime>
  <Words>354</Words>
  <Application>Microsoft Office PowerPoint</Application>
  <PresentationFormat>On-screen Show (16:9)</PresentationFormat>
  <Paragraphs>37</Paragraphs>
  <Slides>23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Century Gothic</vt:lpstr>
      <vt:lpstr>Wingdings</vt:lpstr>
      <vt:lpstr>Roboto</vt:lpstr>
      <vt:lpstr>Palatino Linotype</vt:lpstr>
      <vt:lpstr>Forte</vt:lpstr>
      <vt:lpstr>Comic Sans MS</vt:lpstr>
      <vt:lpstr>Arial</vt:lpstr>
      <vt:lpstr>Vapor Trail</vt:lpstr>
      <vt:lpstr>Wordsmith</vt:lpstr>
      <vt:lpstr>Introduction</vt:lpstr>
      <vt:lpstr>Features </vt:lpstr>
      <vt:lpstr>Technology used</vt:lpstr>
      <vt:lpstr>Front end technology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Let’s Practice</dc:title>
  <dc:creator>admin</dc:creator>
  <cp:lastModifiedBy>Kashish Sharma</cp:lastModifiedBy>
  <cp:revision>15</cp:revision>
  <dcterms:modified xsi:type="dcterms:W3CDTF">2021-11-29T07:35:11Z</dcterms:modified>
</cp:coreProperties>
</file>